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72" r:id="rId5"/>
    <p:sldId id="259" r:id="rId6"/>
    <p:sldId id="273" r:id="rId7"/>
    <p:sldId id="274" r:id="rId8"/>
    <p:sldId id="270" r:id="rId9"/>
    <p:sldId id="271" r:id="rId10"/>
    <p:sldId id="260" r:id="rId11"/>
    <p:sldId id="261" r:id="rId12"/>
    <p:sldId id="262" r:id="rId13"/>
    <p:sldId id="263" r:id="rId14"/>
    <p:sldId id="264" r:id="rId15"/>
    <p:sldId id="267" r:id="rId16"/>
    <p:sldId id="268" r:id="rId17"/>
    <p:sldId id="277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352" autoAdjust="0"/>
  </p:normalViewPr>
  <p:slideViewPr>
    <p:cSldViewPr snapToGrid="0">
      <p:cViewPr varScale="1">
        <p:scale>
          <a:sx n="107" d="100"/>
          <a:sy n="107" d="100"/>
        </p:scale>
        <p:origin x="8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A5310-E591-4DC1-84A4-8F90476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1" t="9091" r="382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1DDB-678B-4691-949F-6043E7EE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COVID19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6" t="27480" r="28092" b="11687"/>
          <a:stretch/>
        </p:blipFill>
        <p:spPr>
          <a:xfrm>
            <a:off x="12836" y="0"/>
            <a:ext cx="125181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E4C59-360F-493A-87E5-9BBE22B68C8A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Slack-Lato"/>
              </a:rPr>
              <a:t>March 18,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hip travel cruise tourism travel icon png ship png ship icon download  number: #357 - Daily updated free icons and png images for yo… | Travel icon,  Cruise, Tourism">
            <a:extLst>
              <a:ext uri="{FF2B5EF4-FFF2-40B4-BE49-F238E27FC236}">
                <a16:creationId xmlns:a16="http://schemas.microsoft.com/office/drawing/2014/main" id="{6DF8E56E-CD60-4E23-AA3F-C95BF2E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" y="1690688"/>
            <a:ext cx="837270" cy="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A62BA95-90FB-4680-9414-2DD09774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21875" r="24942" b="20625"/>
          <a:stretch/>
        </p:blipFill>
        <p:spPr>
          <a:xfrm>
            <a:off x="0" y="0"/>
            <a:ext cx="129208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4DB2C-D57D-4627-BEB7-5D349CD7B11E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lack-Lato"/>
              </a:rPr>
              <a:t>April 29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71F7257-2DB7-4586-9956-521D4014F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1735" r="26055" b="20974"/>
          <a:stretch/>
        </p:blipFill>
        <p:spPr>
          <a:xfrm>
            <a:off x="0" y="-7144"/>
            <a:ext cx="13042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9BD2-448E-452D-8424-52F2B6F9B257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May 27,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8626" r="27662" b="22832"/>
          <a:stretch/>
        </p:blipFill>
        <p:spPr>
          <a:xfrm>
            <a:off x="0" y="0"/>
            <a:ext cx="12556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27F74-0A2B-46B1-A884-79FF7365BD99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June 24,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9667" r="28867" b="21791"/>
          <a:stretch/>
        </p:blipFill>
        <p:spPr>
          <a:xfrm>
            <a:off x="0" y="0"/>
            <a:ext cx="12605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1E59-D001-4825-AEC3-5D761F0FDA07}"/>
              </a:ext>
            </a:extLst>
          </p:cNvPr>
          <p:cNvSpPr txBox="1"/>
          <p:nvPr/>
        </p:nvSpPr>
        <p:spPr>
          <a:xfrm>
            <a:off x="478630" y="5293519"/>
            <a:ext cx="29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October 28,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91750"/>
              </p:ext>
            </p:extLst>
          </p:nvPr>
        </p:nvGraphicFramePr>
        <p:xfrm>
          <a:off x="902654" y="247235"/>
          <a:ext cx="9969207" cy="15825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32747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405041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1813484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091224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2278090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  <a:gridCol w="1248621">
                  <a:extLst>
                    <a:ext uri="{9D8B030D-6E8A-4147-A177-3AD203B41FA5}">
                      <a16:colId xmlns:a16="http://schemas.microsoft.com/office/drawing/2014/main" val="448188941"/>
                    </a:ext>
                  </a:extLst>
                </a:gridCol>
              </a:tblGrid>
              <a:tr h="6516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in Land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7546"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37,332,138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</a:t>
                      </a:r>
                    </a:p>
                    <a:p>
                      <a:pPr algn="ctr"/>
                      <a:r>
                        <a:rPr lang="en-US" dirty="0"/>
                        <a:t>8.3 million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155,779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TX</a:t>
                      </a:r>
                    </a:p>
                    <a:p>
                      <a:pPr algn="ctr"/>
                      <a:r>
                        <a:rPr lang="en-US" dirty="0"/>
                        <a:t>105K Sq. Mi.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553390"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28,995,881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261,267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683F-C959-49EB-BDC6-C74775B6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1357318"/>
            <a:ext cx="5808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576CF6-68B6-4379-916A-98FB41FE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09" y="1407323"/>
            <a:ext cx="5649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597762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44935" y="5998835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/>
          <a:lstStyle/>
          <a:p>
            <a:r>
              <a:rPr lang="en-US" dirty="0"/>
              <a:t>Counties by Population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0B077A-54A5-44E1-9004-0852C3228D63}"/>
              </a:ext>
            </a:extLst>
          </p:cNvPr>
          <p:cNvGrpSpPr/>
          <p:nvPr/>
        </p:nvGrpSpPr>
        <p:grpSpPr>
          <a:xfrm>
            <a:off x="6096000" y="1357318"/>
            <a:ext cx="5803109" cy="3511565"/>
            <a:chOff x="6096000" y="1357318"/>
            <a:chExt cx="5803109" cy="35115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0335F8-94EB-40EE-85B9-AA11F50365CF}"/>
                </a:ext>
              </a:extLst>
            </p:cNvPr>
            <p:cNvSpPr/>
            <p:nvPr/>
          </p:nvSpPr>
          <p:spPr>
            <a:xfrm>
              <a:off x="6096000" y="1502567"/>
              <a:ext cx="1002542" cy="336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A7850A-2559-401C-BCB0-E0CCE1EEABCC}"/>
                </a:ext>
              </a:extLst>
            </p:cNvPr>
            <p:cNvSpPr/>
            <p:nvPr/>
          </p:nvSpPr>
          <p:spPr>
            <a:xfrm>
              <a:off x="6707981" y="1357318"/>
              <a:ext cx="5191128" cy="321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9783DA-E4AE-4FF1-A700-40755EC8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88" y="1407323"/>
            <a:ext cx="5966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BA2A36-BD76-4458-B4B7-F5890445056A}"/>
              </a:ext>
            </a:extLst>
          </p:cNvPr>
          <p:cNvCxnSpPr/>
          <p:nvPr/>
        </p:nvCxnSpPr>
        <p:spPr>
          <a:xfrm>
            <a:off x="3236025" y="1678781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02063-60E0-4A39-94EC-F4A467075E3F}"/>
              </a:ext>
            </a:extLst>
          </p:cNvPr>
          <p:cNvCxnSpPr/>
          <p:nvPr/>
        </p:nvCxnSpPr>
        <p:spPr>
          <a:xfrm>
            <a:off x="9042640" y="1748022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5AF4EC-5F56-4B57-9D2B-BAFBA1FC54B3}"/>
              </a:ext>
            </a:extLst>
          </p:cNvPr>
          <p:cNvSpPr txBox="1"/>
          <p:nvPr/>
        </p:nvSpPr>
        <p:spPr>
          <a:xfrm>
            <a:off x="1606059" y="2998519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CBF44-6D36-4D8A-A5F8-93E8B31FAFA9}"/>
              </a:ext>
            </a:extLst>
          </p:cNvPr>
          <p:cNvSpPr txBox="1"/>
          <p:nvPr/>
        </p:nvSpPr>
        <p:spPr>
          <a:xfrm>
            <a:off x="7191944" y="2985670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AE6-A916-4A9A-9F11-0BDEFB0066F6}"/>
              </a:ext>
            </a:extLst>
          </p:cNvPr>
          <p:cNvSpPr txBox="1"/>
          <p:nvPr/>
        </p:nvSpPr>
        <p:spPr>
          <a:xfrm>
            <a:off x="3687007" y="2998413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C5A4-2F52-4184-8128-F9E44B42272F}"/>
              </a:ext>
            </a:extLst>
          </p:cNvPr>
          <p:cNvSpPr txBox="1"/>
          <p:nvPr/>
        </p:nvSpPr>
        <p:spPr>
          <a:xfrm>
            <a:off x="9919644" y="3004525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39531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88E6-0ADA-41AB-B087-1607B80F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586317"/>
            <a:ext cx="10129211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0EE30-4B38-4A6B-A159-9B25C709470C}"/>
              </a:ext>
            </a:extLst>
          </p:cNvPr>
          <p:cNvSpPr txBox="1"/>
          <p:nvPr/>
        </p:nvSpPr>
        <p:spPr>
          <a:xfrm>
            <a:off x="5286375" y="914400"/>
            <a:ext cx="44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Codic19 Cases Per Capita, 11/8/2020</a:t>
            </a:r>
          </a:p>
        </p:txBody>
      </p:sp>
    </p:spTree>
    <p:extLst>
      <p:ext uri="{BB962C8B-B14F-4D97-AF65-F5344CB8AC3E}">
        <p14:creationId xmlns:p14="http://schemas.microsoft.com/office/powerpoint/2010/main" val="267670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934-4BA4-48F2-B3F8-33DD6D1E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would do different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61E3-6682-488B-8556-069033DB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9384C-FF29-4C5A-B4AD-A56A4E4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768" y="268916"/>
            <a:ext cx="8512970" cy="3417259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 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local 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8EEBF-05E5-4419-BFD7-8B7997D8D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2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904-707A-40A6-B83F-12368A92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AF85-B212-4BC2-B014-CACE92C5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Hopkins University Covid19 data</a:t>
            </a:r>
          </a:p>
          <a:p>
            <a:r>
              <a:rPr lang="en-US" dirty="0"/>
              <a:t>NY Times</a:t>
            </a:r>
          </a:p>
          <a:p>
            <a:r>
              <a:rPr lang="en-US" dirty="0"/>
              <a:t>CA and TX Health Government websites (policy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259923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r>
              <a:rPr lang="en-US" dirty="0"/>
              <a:t>Exploratory data 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EBB218-6267-4D6E-8372-E4CB15A40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84311"/>
            <a:ext cx="6746082" cy="469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A4E00-DF29-4D35-8119-371405F0A350}"/>
              </a:ext>
            </a:extLst>
          </p:cNvPr>
          <p:cNvSpPr txBox="1"/>
          <p:nvPr/>
        </p:nvSpPr>
        <p:spPr>
          <a:xfrm>
            <a:off x="7943851" y="2305615"/>
            <a:ext cx="3524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 and TX population plotted together against cumulative Covid19 cases by 10/30/2020</a:t>
            </a:r>
          </a:p>
        </p:txBody>
      </p:sp>
    </p:spTree>
    <p:extLst>
      <p:ext uri="{BB962C8B-B14F-4D97-AF65-F5344CB8AC3E}">
        <p14:creationId xmlns:p14="http://schemas.microsoft.com/office/powerpoint/2010/main" val="219006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C898B84E-F24D-4B76-8524-2AEE8221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68" y="833674"/>
            <a:ext cx="407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C3A75-60E5-4EC5-B9CD-A64981CE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8" y="769705"/>
            <a:ext cx="40100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AD1145-5C70-44B5-A5A7-16E626ED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8" y="3876304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0C1B00-821E-46F8-86EF-40ACED7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6" y="3857308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CA and TX population plotted together against cumulative Covid19 cases by Dates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766089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3550722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9278587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3550722" y="571896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9152332" y="5802619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A4FC0-0843-4A12-8DA1-07966B48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90" y="524713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7EB0BB-B47C-453A-A061-4565354B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154</Words>
  <Application>Microsoft Office PowerPoint</Application>
  <PresentationFormat>Widescreen</PresentationFormat>
  <Paragraphs>48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Slack-Lato</vt:lpstr>
      <vt:lpstr>Office Theme</vt:lpstr>
      <vt:lpstr>COVID19 </vt:lpstr>
      <vt:lpstr>PowerPoint Presentation</vt:lpstr>
      <vt:lpstr>Do rates of covid19  differ based on local policies implemented? </vt:lpstr>
      <vt:lpstr>PowerPoint Presentation</vt:lpstr>
      <vt:lpstr>Resources</vt:lpstr>
      <vt:lpstr>Exploratory data visualization</vt:lpstr>
      <vt:lpstr>CA and TX population plotted together against cumulative Covid19 cases by 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Counties by Population Size</vt:lpstr>
      <vt:lpstr>PowerPoint Presentation</vt:lpstr>
      <vt:lpstr>Limitations </vt:lpstr>
      <vt:lpstr>Things we would do different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 rates of covid19  differ based on local policies implemented? </dc:title>
  <dc:creator>Shadia Duery</dc:creator>
  <cp:lastModifiedBy>Shadia Duery</cp:lastModifiedBy>
  <cp:revision>25</cp:revision>
  <dcterms:created xsi:type="dcterms:W3CDTF">2020-11-08T00:51:16Z</dcterms:created>
  <dcterms:modified xsi:type="dcterms:W3CDTF">2020-11-09T02:17:05Z</dcterms:modified>
</cp:coreProperties>
</file>